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480"/>
    <a:srgbClr val="DEA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08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CD4ED7-5152-4034-8F5A-6A5918756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E7817E3-EEC5-4A34-BBD2-1B43E1D09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73EC51-7E79-47BD-9D01-A0B06DB9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AEA6-5FF8-483D-A2D4-4FD61CC02103}" type="datetimeFigureOut">
              <a:rPr lang="ko-KR" altLang="en-US" smtClean="0"/>
              <a:t>2023-05-09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2AD25C-F76D-41D1-880C-29A73993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F593DC-9A85-4AE9-856E-6E4D3D3B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4BA6-5A64-4149-B8B2-350FE768A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742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362778-B76F-4084-AE42-10111C04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575C425-5817-4332-B155-124E39AEB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3FF38A-4B6A-40BD-BEBD-BFBCAC4C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AEA6-5FF8-483D-A2D4-4FD61CC02103}" type="datetimeFigureOut">
              <a:rPr lang="ko-KR" altLang="en-US" smtClean="0"/>
              <a:t>2023-05-09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C455E5-F869-42AA-88AE-62B64C52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C8663D-2B91-4555-96EC-8BCB763A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4BA6-5A64-4149-B8B2-350FE768A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509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98BED71-5F38-4CEC-8A26-09A8A7491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0742D4B-9C48-4B1B-A7C0-6422AD6D8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1971CE-080E-40DF-ABE6-ADE0D25D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AEA6-5FF8-483D-A2D4-4FD61CC02103}" type="datetimeFigureOut">
              <a:rPr lang="ko-KR" altLang="en-US" smtClean="0"/>
              <a:t>2023-05-09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A40D4D-2E77-4DAB-A90D-07EF6312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F13E9F-DEC7-4854-8C21-7B7BC567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4BA6-5A64-4149-B8B2-350FE768A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15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E6D746-A8F2-4301-8C48-25233800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A2AAD0-6C45-420B-B852-607B6435C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6C9A1D-5B38-4B07-819A-67B52E39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AEA6-5FF8-483D-A2D4-4FD61CC02103}" type="datetimeFigureOut">
              <a:rPr lang="ko-KR" altLang="en-US" smtClean="0"/>
              <a:t>2023-05-09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F7F79A-8BEE-4A15-8197-F457FCCA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880502-9529-4C07-93E6-F3FE06F2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4BA6-5A64-4149-B8B2-350FE768A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2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A14A9D-0BBD-4E4C-BB91-337EDBFF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165F12-70B3-4D29-A79B-5EAEF7103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5306BE-5265-40EA-85B3-0A6C5A44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AEA6-5FF8-483D-A2D4-4FD61CC02103}" type="datetimeFigureOut">
              <a:rPr lang="ko-KR" altLang="en-US" smtClean="0"/>
              <a:t>2023-05-09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07565E-D0C8-4D0E-9C95-22447EC2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BD222D-18C7-4F0A-958A-4FD0AF24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4BA6-5A64-4149-B8B2-350FE768A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662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F4CB85-D066-4275-9597-8EA2ADE6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8A221F-A6F8-4ADD-81FD-17565C342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326A0CE-53CB-43B1-8989-7CC90C4C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F557764-447D-442E-8329-7BE2D395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AEA6-5FF8-483D-A2D4-4FD61CC02103}" type="datetimeFigureOut">
              <a:rPr lang="ko-KR" altLang="en-US" smtClean="0"/>
              <a:t>2023-05-09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20192F-6E8F-4093-A665-3D7624AD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2C3527-DBAD-4391-8A3E-ADE79A09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4BA6-5A64-4149-B8B2-350FE768A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56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9F133D-B705-467D-B961-89E62F000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4CA7E98-CCDF-44DC-A6CD-D97F9874F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EA325D6-986A-4199-BF2D-A746FF1BD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02CF439-D432-4366-9B2D-2E68C51B8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85B4AB2-B1FB-4EF7-9F53-3176B7309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A122A5B-9498-411C-BBF7-4BE007DF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AEA6-5FF8-483D-A2D4-4FD61CC02103}" type="datetimeFigureOut">
              <a:rPr lang="ko-KR" altLang="en-US" smtClean="0"/>
              <a:t>2023-05-09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D2C70BE-90CA-49BE-AAF4-52F9D501E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0D127F5-EC5E-4624-BFC2-9D9B7D19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4BA6-5A64-4149-B8B2-350FE768A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23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AEA914-B0A1-41AD-9217-DE34E979D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18AED69-BE98-41D9-B1CD-72812C331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AEA6-5FF8-483D-A2D4-4FD61CC02103}" type="datetimeFigureOut">
              <a:rPr lang="ko-KR" altLang="en-US" smtClean="0"/>
              <a:t>2023-05-09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CB67FF3-8EDB-4EBC-A5F8-03BDF5B4C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02A5600-08CC-48A1-815A-394C1521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4BA6-5A64-4149-B8B2-350FE768A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55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99F37E9-964E-4C83-A4AF-81E822E7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AEA6-5FF8-483D-A2D4-4FD61CC02103}" type="datetimeFigureOut">
              <a:rPr lang="ko-KR" altLang="en-US" smtClean="0"/>
              <a:t>2023-05-09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83E6AD5-0BB3-4486-86E5-30797A7E8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FD85734-7106-409A-9E4E-A2E21237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4BA6-5A64-4149-B8B2-350FE768A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67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978F26-5CC2-4F3D-BC1E-274F0329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CBD0AA-5F55-48A7-A224-F3DE491CA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120DCD1-E778-4F6F-AAAE-BFE556156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EC09CA-F386-431C-873C-0FDA61A3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AEA6-5FF8-483D-A2D4-4FD61CC02103}" type="datetimeFigureOut">
              <a:rPr lang="ko-KR" altLang="en-US" smtClean="0"/>
              <a:t>2023-05-09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D2FFCF3-26C2-43B5-A107-ACF82909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738A16-65AF-4029-9EC2-76865C75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4BA6-5A64-4149-B8B2-350FE768A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58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6243AB-9C19-44C2-B617-2A4F17D29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3103940-50A8-4BA6-8435-90EAF4E14E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BC7002-A53B-4F3B-94D8-CBCAFB04F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AC4AC3B-E3B2-49D4-BC79-C6A319F41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AEA6-5FF8-483D-A2D4-4FD61CC02103}" type="datetimeFigureOut">
              <a:rPr lang="ko-KR" altLang="en-US" smtClean="0"/>
              <a:t>2023-05-09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8918B62-D3F9-43B8-8CD4-2F57FF9D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645F759-16D6-4A36-87FE-0D5278B6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4BA6-5A64-4149-B8B2-350FE768A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55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D9C7D61-B479-4C29-B216-89DBBDBFE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0815F23-BE2E-40C4-961B-0912BB2D4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D32C4F-5D99-42D1-832E-C26AB9DE0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9AEA6-5FF8-483D-A2D4-4FD61CC02103}" type="datetimeFigureOut">
              <a:rPr lang="ko-KR" altLang="en-US" smtClean="0"/>
              <a:t>2023-05-09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1088A6-84B6-4D48-8472-5649A6E57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065920-A106-4D88-ABC4-65BBA050D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44BA6-5A64-4149-B8B2-350FE768A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73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183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와이드스크린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Hyangmi</dc:creator>
  <cp:lastModifiedBy>Admin</cp:lastModifiedBy>
  <cp:revision>7</cp:revision>
  <dcterms:created xsi:type="dcterms:W3CDTF">2023-05-08T01:11:50Z</dcterms:created>
  <dcterms:modified xsi:type="dcterms:W3CDTF">2023-05-09T02:35:56Z</dcterms:modified>
</cp:coreProperties>
</file>